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Dela Gothic One" panose="020B0604020202020204" charset="-128"/>
      <p:regular r:id="rId10"/>
    </p:embeddedFont>
    <p:embeddedFont>
      <p:font typeface="DM Sans" pitchFamily="2"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4685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137172"/>
            <a:ext cx="7627382" cy="1967151"/>
          </a:xfrm>
          <a:prstGeom prst="rect">
            <a:avLst/>
          </a:prstGeom>
          <a:noFill/>
          <a:ln/>
        </p:spPr>
        <p:txBody>
          <a:bodyPr wrap="square" lIns="0" tIns="0" rIns="0" bIns="0" rtlCol="0" anchor="t"/>
          <a:lstStyle/>
          <a:p>
            <a:pPr marL="0" indent="0">
              <a:lnSpc>
                <a:spcPts val="7700"/>
              </a:lnSpc>
              <a:buNone/>
            </a:pPr>
            <a:r>
              <a:rPr lang="en-US" sz="6150" dirty="0">
                <a:solidFill>
                  <a:srgbClr val="FAEBEB"/>
                </a:solidFill>
                <a:latin typeface="Dela Gothic One" pitchFamily="34" charset="0"/>
                <a:ea typeface="Dela Gothic One" pitchFamily="34" charset="-122"/>
                <a:cs typeface="Dela Gothic One" pitchFamily="34" charset="-120"/>
              </a:rPr>
              <a:t>Welcome to FitSense</a:t>
            </a:r>
            <a:endParaRPr lang="en-US" sz="6150" dirty="0"/>
          </a:p>
        </p:txBody>
      </p:sp>
      <p:sp>
        <p:nvSpPr>
          <p:cNvPr id="4" name="Text 1"/>
          <p:cNvSpPr/>
          <p:nvPr/>
        </p:nvSpPr>
        <p:spPr>
          <a:xfrm>
            <a:off x="6244709" y="4429244"/>
            <a:ext cx="762738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Welcome to FitSense, where your fitness journey begins! Discover personalized solutions to crush your goals and unlock a healthier, happier you!</a:t>
            </a:r>
            <a:endParaRPr lang="en-US" sz="1700" dirty="0"/>
          </a:p>
        </p:txBody>
      </p:sp>
      <p:sp>
        <p:nvSpPr>
          <p:cNvPr id="5" name="Shape 2"/>
          <p:cNvSpPr/>
          <p:nvPr/>
        </p:nvSpPr>
        <p:spPr>
          <a:xfrm>
            <a:off x="6244709" y="5729288"/>
            <a:ext cx="346591" cy="346591"/>
          </a:xfrm>
          <a:prstGeom prst="roundRect">
            <a:avLst>
              <a:gd name="adj" fmla="val 26380043"/>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52329" y="5736908"/>
            <a:ext cx="331351" cy="331351"/>
          </a:xfrm>
          <a:prstGeom prst="rect">
            <a:avLst/>
          </a:prstGeom>
        </p:spPr>
      </p:pic>
      <p:sp>
        <p:nvSpPr>
          <p:cNvPr id="7" name="Text 3"/>
          <p:cNvSpPr/>
          <p:nvPr/>
        </p:nvSpPr>
        <p:spPr>
          <a:xfrm>
            <a:off x="6699528" y="5713095"/>
            <a:ext cx="3200281" cy="379214"/>
          </a:xfrm>
          <a:prstGeom prst="rect">
            <a:avLst/>
          </a:prstGeom>
          <a:noFill/>
          <a:ln/>
        </p:spPr>
        <p:txBody>
          <a:bodyPr wrap="none" lIns="0" tIns="0" rIns="0" bIns="0" rtlCol="0" anchor="t"/>
          <a:lstStyle/>
          <a:p>
            <a:pPr marL="0" indent="0" algn="l">
              <a:lnSpc>
                <a:spcPts val="2950"/>
              </a:lnSpc>
              <a:buNone/>
            </a:pPr>
            <a:r>
              <a:rPr lang="en-US" sz="2100" b="1" dirty="0">
                <a:solidFill>
                  <a:srgbClr val="FFE5E5"/>
                </a:solidFill>
                <a:latin typeface="DM Sans" pitchFamily="34" charset="0"/>
                <a:ea typeface="DM Sans" pitchFamily="34" charset="-122"/>
                <a:cs typeface="DM Sans" pitchFamily="34" charset="-120"/>
              </a:rPr>
              <a:t>by Kunwar Gaurav Singh</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966668"/>
            <a:ext cx="7627382" cy="2850833"/>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FitSense is your ultimate partner in achieving optimal fitness and form.</a:t>
            </a:r>
            <a:endParaRPr lang="en-US" sz="4450" dirty="0"/>
          </a:p>
        </p:txBody>
      </p:sp>
      <p:sp>
        <p:nvSpPr>
          <p:cNvPr id="4" name="Text 1"/>
          <p:cNvSpPr/>
          <p:nvPr/>
        </p:nvSpPr>
        <p:spPr>
          <a:xfrm>
            <a:off x="6244709" y="4142423"/>
            <a:ext cx="7627382" cy="312039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Our platform combines advanced posture detection technology with personalized exercise guidance called </a:t>
            </a:r>
            <a:r>
              <a:rPr lang="en-US" sz="1700">
                <a:solidFill>
                  <a:srgbClr val="FFE5E5"/>
                </a:solidFill>
                <a:latin typeface="DM Sans" pitchFamily="34" charset="0"/>
                <a:ea typeface="DM Sans" pitchFamily="34" charset="-122"/>
                <a:cs typeface="DM Sans" pitchFamily="34" charset="-120"/>
              </a:rPr>
              <a:t>Guide bot to </a:t>
            </a:r>
            <a:r>
              <a:rPr lang="en-US" sz="1700" dirty="0">
                <a:solidFill>
                  <a:srgbClr val="FFE5E5"/>
                </a:solidFill>
                <a:latin typeface="DM Sans" pitchFamily="34" charset="0"/>
                <a:ea typeface="DM Sans" pitchFamily="34" charset="-122"/>
                <a:cs typeface="DM Sans" pitchFamily="34" charset="-120"/>
              </a:rPr>
              <a:t>help you reach your fitness goals efficiently and safely. Whether you’re a beginner or a seasoned athlete, FitSense provides detailed posture analysis to ensure you perform each exercise with precision. Discover a smarter way to train and enhance your performance with FitSense—where technology meets fitness excellence. We offer a comprehensive suite of tools and resources to support you on your journey, including interactive chatbots, fitness calculators, and advance posture detection technology</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32090"/>
          </a:xfrm>
          <a:prstGeom prst="rect">
            <a:avLst/>
          </a:prstGeom>
        </p:spPr>
      </p:pic>
      <p:sp>
        <p:nvSpPr>
          <p:cNvPr id="3" name="Text 0"/>
          <p:cNvSpPr/>
          <p:nvPr/>
        </p:nvSpPr>
        <p:spPr>
          <a:xfrm>
            <a:off x="680918" y="3199448"/>
            <a:ext cx="12372261" cy="640080"/>
          </a:xfrm>
          <a:prstGeom prst="rect">
            <a:avLst/>
          </a:prstGeom>
          <a:noFill/>
          <a:ln/>
        </p:spPr>
        <p:txBody>
          <a:bodyPr wrap="none" lIns="0" tIns="0" rIns="0" bIns="0" rtlCol="0" anchor="t"/>
          <a:lstStyle/>
          <a:p>
            <a:pPr marL="0" indent="0">
              <a:lnSpc>
                <a:spcPts val="5000"/>
              </a:lnSpc>
              <a:buNone/>
            </a:pPr>
            <a:r>
              <a:rPr lang="en-US" sz="4000" dirty="0">
                <a:solidFill>
                  <a:srgbClr val="FAEBEB"/>
                </a:solidFill>
                <a:latin typeface="Dela Gothic One" pitchFamily="34" charset="0"/>
                <a:ea typeface="Dela Gothic One" pitchFamily="34" charset="-122"/>
                <a:cs typeface="Dela Gothic One" pitchFamily="34" charset="-120"/>
              </a:rPr>
              <a:t>Chatbot: Your Virtual Fitness Companion</a:t>
            </a:r>
            <a:endParaRPr lang="en-US" sz="4000" dirty="0"/>
          </a:p>
        </p:txBody>
      </p:sp>
      <p:sp>
        <p:nvSpPr>
          <p:cNvPr id="4" name="Shape 1"/>
          <p:cNvSpPr/>
          <p:nvPr/>
        </p:nvSpPr>
        <p:spPr>
          <a:xfrm>
            <a:off x="680918" y="4131350"/>
            <a:ext cx="4293156" cy="3330773"/>
          </a:xfrm>
          <a:prstGeom prst="roundRect">
            <a:avLst>
              <a:gd name="adj" fmla="val 2453"/>
            </a:avLst>
          </a:prstGeom>
          <a:solidFill>
            <a:srgbClr val="740B0B"/>
          </a:solidFill>
          <a:ln w="7620">
            <a:solidFill>
              <a:srgbClr val="8D2424"/>
            </a:solidFill>
            <a:prstDash val="solid"/>
          </a:ln>
        </p:spPr>
      </p:sp>
      <p:sp>
        <p:nvSpPr>
          <p:cNvPr id="5" name="Text 2"/>
          <p:cNvSpPr/>
          <p:nvPr/>
        </p:nvSpPr>
        <p:spPr>
          <a:xfrm>
            <a:off x="883087" y="4333518"/>
            <a:ext cx="3469600" cy="319921"/>
          </a:xfrm>
          <a:prstGeom prst="rect">
            <a:avLst/>
          </a:prstGeom>
          <a:noFill/>
          <a:ln/>
        </p:spPr>
        <p:txBody>
          <a:bodyPr wrap="none" lIns="0" tIns="0" rIns="0" bIns="0" rtlCol="0" anchor="t"/>
          <a:lstStyle/>
          <a:p>
            <a:pPr marL="0" indent="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Personalized Guidance</a:t>
            </a:r>
            <a:endParaRPr lang="en-US" sz="2000" dirty="0"/>
          </a:p>
        </p:txBody>
      </p:sp>
      <p:sp>
        <p:nvSpPr>
          <p:cNvPr id="6" name="Text 3"/>
          <p:cNvSpPr/>
          <p:nvPr/>
        </p:nvSpPr>
        <p:spPr>
          <a:xfrm>
            <a:off x="883087" y="4770120"/>
            <a:ext cx="3888819" cy="2489835"/>
          </a:xfrm>
          <a:prstGeom prst="rect">
            <a:avLst/>
          </a:prstGeom>
          <a:noFill/>
          <a:ln/>
        </p:spPr>
        <p:txBody>
          <a:bodyPr wrap="square" lIns="0" tIns="0" rIns="0" bIns="0" rtlCol="0" anchor="t"/>
          <a:lstStyle/>
          <a:p>
            <a:pPr marL="0" indent="0">
              <a:lnSpc>
                <a:spcPts val="2450"/>
              </a:lnSpc>
              <a:buNone/>
            </a:pPr>
            <a:r>
              <a:rPr lang="en-US" sz="1500" dirty="0">
                <a:solidFill>
                  <a:srgbClr val="FFE5E5"/>
                </a:solidFill>
                <a:latin typeface="DM Sans" pitchFamily="34" charset="0"/>
                <a:ea typeface="DM Sans" pitchFamily="34" charset="-122"/>
                <a:cs typeface="DM Sans" pitchFamily="34" charset="-120"/>
              </a:rPr>
              <a:t>Our AI-powered chatbot provides personalized guidance and support throughout your fitness journey. It answers your questions, provides workout recommendations, and motivates you to stay on track. With its 24/7 availability, you can get the support you need anytime, anywhere.</a:t>
            </a:r>
            <a:endParaRPr lang="en-US" sz="1500" dirty="0"/>
          </a:p>
        </p:txBody>
      </p:sp>
      <p:sp>
        <p:nvSpPr>
          <p:cNvPr id="7" name="Shape 4"/>
          <p:cNvSpPr/>
          <p:nvPr/>
        </p:nvSpPr>
        <p:spPr>
          <a:xfrm>
            <a:off x="5168622" y="4131350"/>
            <a:ext cx="4293156" cy="3330773"/>
          </a:xfrm>
          <a:prstGeom prst="roundRect">
            <a:avLst>
              <a:gd name="adj" fmla="val 2453"/>
            </a:avLst>
          </a:prstGeom>
          <a:solidFill>
            <a:srgbClr val="740B0B"/>
          </a:solidFill>
          <a:ln w="7620">
            <a:solidFill>
              <a:srgbClr val="8D2424"/>
            </a:solidFill>
            <a:prstDash val="solid"/>
          </a:ln>
        </p:spPr>
      </p:sp>
      <p:sp>
        <p:nvSpPr>
          <p:cNvPr id="8" name="Text 5"/>
          <p:cNvSpPr/>
          <p:nvPr/>
        </p:nvSpPr>
        <p:spPr>
          <a:xfrm>
            <a:off x="5370790" y="4333518"/>
            <a:ext cx="2855476" cy="319921"/>
          </a:xfrm>
          <a:prstGeom prst="rect">
            <a:avLst/>
          </a:prstGeom>
          <a:noFill/>
          <a:ln/>
        </p:spPr>
        <p:txBody>
          <a:bodyPr wrap="none" lIns="0" tIns="0" rIns="0" bIns="0" rtlCol="0" anchor="t"/>
          <a:lstStyle/>
          <a:p>
            <a:pPr marL="0" indent="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Workout Programs</a:t>
            </a:r>
            <a:endParaRPr lang="en-US" sz="2000" dirty="0"/>
          </a:p>
        </p:txBody>
      </p:sp>
      <p:sp>
        <p:nvSpPr>
          <p:cNvPr id="9" name="Text 6"/>
          <p:cNvSpPr/>
          <p:nvPr/>
        </p:nvSpPr>
        <p:spPr>
          <a:xfrm>
            <a:off x="5370790" y="4770120"/>
            <a:ext cx="3888819" cy="1867376"/>
          </a:xfrm>
          <a:prstGeom prst="rect">
            <a:avLst/>
          </a:prstGeom>
          <a:noFill/>
          <a:ln/>
        </p:spPr>
        <p:txBody>
          <a:bodyPr wrap="square" lIns="0" tIns="0" rIns="0" bIns="0" rtlCol="0" anchor="t"/>
          <a:lstStyle/>
          <a:p>
            <a:pPr marL="0" indent="0">
              <a:lnSpc>
                <a:spcPts val="2450"/>
              </a:lnSpc>
              <a:buNone/>
            </a:pPr>
            <a:r>
              <a:rPr lang="en-US" sz="1500" dirty="0">
                <a:solidFill>
                  <a:srgbClr val="FFE5E5"/>
                </a:solidFill>
                <a:latin typeface="DM Sans" pitchFamily="34" charset="0"/>
                <a:ea typeface="DM Sans" pitchFamily="34" charset="-122"/>
                <a:cs typeface="DM Sans" pitchFamily="34" charset="-120"/>
              </a:rPr>
              <a:t>The chatbot can help you create customized workout programs based on your fitness level, goals, and preferences. It can also offer suggestions for new exercises and workouts to keep your routine fresh and engaging.</a:t>
            </a:r>
            <a:endParaRPr lang="en-US" sz="1500" dirty="0"/>
          </a:p>
        </p:txBody>
      </p:sp>
      <p:sp>
        <p:nvSpPr>
          <p:cNvPr id="10" name="Shape 7"/>
          <p:cNvSpPr/>
          <p:nvPr/>
        </p:nvSpPr>
        <p:spPr>
          <a:xfrm>
            <a:off x="9656326" y="4131350"/>
            <a:ext cx="4293156" cy="3330773"/>
          </a:xfrm>
          <a:prstGeom prst="roundRect">
            <a:avLst>
              <a:gd name="adj" fmla="val 2453"/>
            </a:avLst>
          </a:prstGeom>
          <a:solidFill>
            <a:srgbClr val="740B0B"/>
          </a:solidFill>
          <a:ln w="7620">
            <a:solidFill>
              <a:srgbClr val="8D2424"/>
            </a:solidFill>
            <a:prstDash val="solid"/>
          </a:ln>
        </p:spPr>
      </p:sp>
      <p:sp>
        <p:nvSpPr>
          <p:cNvPr id="11" name="Text 8"/>
          <p:cNvSpPr/>
          <p:nvPr/>
        </p:nvSpPr>
        <p:spPr>
          <a:xfrm>
            <a:off x="9858494" y="4333518"/>
            <a:ext cx="2747010" cy="319921"/>
          </a:xfrm>
          <a:prstGeom prst="rect">
            <a:avLst/>
          </a:prstGeom>
          <a:noFill/>
          <a:ln/>
        </p:spPr>
        <p:txBody>
          <a:bodyPr wrap="none" lIns="0" tIns="0" rIns="0" bIns="0" rtlCol="0" anchor="t"/>
          <a:lstStyle/>
          <a:p>
            <a:pPr marL="0" indent="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Nutritional Advice</a:t>
            </a:r>
            <a:endParaRPr lang="en-US" sz="2000" dirty="0"/>
          </a:p>
        </p:txBody>
      </p:sp>
      <p:sp>
        <p:nvSpPr>
          <p:cNvPr id="12" name="Text 9"/>
          <p:cNvSpPr/>
          <p:nvPr/>
        </p:nvSpPr>
        <p:spPr>
          <a:xfrm>
            <a:off x="9858494" y="4770120"/>
            <a:ext cx="3888819" cy="1867376"/>
          </a:xfrm>
          <a:prstGeom prst="rect">
            <a:avLst/>
          </a:prstGeom>
          <a:noFill/>
          <a:ln/>
        </p:spPr>
        <p:txBody>
          <a:bodyPr wrap="square" lIns="0" tIns="0" rIns="0" bIns="0" rtlCol="0" anchor="t"/>
          <a:lstStyle/>
          <a:p>
            <a:pPr marL="0" indent="0">
              <a:lnSpc>
                <a:spcPts val="2450"/>
              </a:lnSpc>
              <a:buNone/>
            </a:pPr>
            <a:r>
              <a:rPr lang="en-US" sz="1500" dirty="0">
                <a:solidFill>
                  <a:srgbClr val="FFE5E5"/>
                </a:solidFill>
                <a:latin typeface="DM Sans" pitchFamily="34" charset="0"/>
                <a:ea typeface="DM Sans" pitchFamily="34" charset="-122"/>
                <a:cs typeface="DM Sans" pitchFamily="34" charset="-120"/>
              </a:rPr>
              <a:t>The chatbot can provide personalized nutritional advice, helping you make healthy food choices that support your fitness goals. It can also offer meal planning tips and recipes, making it easier to stick to a healthy diet.</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707356"/>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Fitness Calculators: Reach Your Goals with Precision</a:t>
            </a:r>
            <a:endParaRPr lang="en-US" sz="4450" dirty="0"/>
          </a:p>
        </p:txBody>
      </p:sp>
      <p:sp>
        <p:nvSpPr>
          <p:cNvPr id="3" name="Text 1"/>
          <p:cNvSpPr/>
          <p:nvPr/>
        </p:nvSpPr>
        <p:spPr>
          <a:xfrm>
            <a:off x="758309" y="3674269"/>
            <a:ext cx="3915251"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Body Mass Index (BMI)</a:t>
            </a:r>
            <a:endParaRPr lang="en-US" sz="2200" dirty="0"/>
          </a:p>
        </p:txBody>
      </p:sp>
      <p:sp>
        <p:nvSpPr>
          <p:cNvPr id="4" name="Text 2"/>
          <p:cNvSpPr/>
          <p:nvPr/>
        </p:nvSpPr>
        <p:spPr>
          <a:xfrm>
            <a:off x="758309" y="4247078"/>
            <a:ext cx="4018359" cy="173355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Calculate your BMI to understand your weight status and identify potential health risks. This calculator provides a personalized assessment based on your height and weight.</a:t>
            </a:r>
            <a:endParaRPr lang="en-US" sz="1700" dirty="0"/>
          </a:p>
        </p:txBody>
      </p:sp>
      <p:sp>
        <p:nvSpPr>
          <p:cNvPr id="5" name="Text 3"/>
          <p:cNvSpPr/>
          <p:nvPr/>
        </p:nvSpPr>
        <p:spPr>
          <a:xfrm>
            <a:off x="5312926" y="3674269"/>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Calorie Intake</a:t>
            </a:r>
            <a:endParaRPr lang="en-US" sz="2200" dirty="0"/>
          </a:p>
        </p:txBody>
      </p:sp>
      <p:sp>
        <p:nvSpPr>
          <p:cNvPr id="6" name="Text 4"/>
          <p:cNvSpPr/>
          <p:nvPr/>
        </p:nvSpPr>
        <p:spPr>
          <a:xfrm>
            <a:off x="5312926" y="4247078"/>
            <a:ext cx="4018359" cy="208026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Determine your daily calorie needs based on your age, gender, activity level, and fitness goals. This calculator helps you create a sustainable calorie plan for weight management or muscle gain.</a:t>
            </a:r>
            <a:endParaRPr lang="en-US" sz="1700" dirty="0"/>
          </a:p>
        </p:txBody>
      </p:sp>
      <p:sp>
        <p:nvSpPr>
          <p:cNvPr id="7" name="Text 5"/>
          <p:cNvSpPr/>
          <p:nvPr/>
        </p:nvSpPr>
        <p:spPr>
          <a:xfrm>
            <a:off x="9867543" y="3674269"/>
            <a:ext cx="4018359" cy="570071"/>
          </a:xfrm>
          <a:prstGeom prst="rect">
            <a:avLst/>
          </a:prstGeom>
          <a:noFill/>
          <a:ln/>
        </p:spPr>
        <p:txBody>
          <a:bodyPr wrap="none" lIns="0" tIns="0" rIns="0" bIns="0" rtlCol="0" anchor="t"/>
          <a:lstStyle/>
          <a:p>
            <a:pPr marL="0" indent="0">
              <a:lnSpc>
                <a:spcPts val="4450"/>
              </a:lnSpc>
              <a:buNone/>
            </a:pPr>
            <a:r>
              <a:rPr lang="en-US" sz="3550" dirty="0">
                <a:solidFill>
                  <a:srgbClr val="FAEBEB"/>
                </a:solidFill>
                <a:latin typeface="Dela Gothic One" pitchFamily="34" charset="0"/>
                <a:ea typeface="Dela Gothic One" pitchFamily="34" charset="-122"/>
                <a:cs typeface="Dela Gothic One" pitchFamily="34" charset="-120"/>
              </a:rPr>
              <a:t>protien Intake</a:t>
            </a:r>
            <a:endParaRPr lang="en-US" sz="3550" dirty="0"/>
          </a:p>
        </p:txBody>
      </p:sp>
      <p:sp>
        <p:nvSpPr>
          <p:cNvPr id="8" name="Text 6"/>
          <p:cNvSpPr/>
          <p:nvPr/>
        </p:nvSpPr>
        <p:spPr>
          <a:xfrm>
            <a:off x="9867543" y="4460915"/>
            <a:ext cx="4018359" cy="173355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Analyze your protein, to  find the perfect balance for your body and fitness goals. This calculator helps you fine-tune your diet for peak performance and results.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96476" y="711041"/>
            <a:ext cx="7923848" cy="1720215"/>
          </a:xfrm>
          <a:prstGeom prst="rect">
            <a:avLst/>
          </a:prstGeom>
          <a:noFill/>
          <a:ln/>
        </p:spPr>
        <p:txBody>
          <a:bodyPr wrap="square" lIns="0" tIns="0" rIns="0" bIns="0" rtlCol="0" anchor="t"/>
          <a:lstStyle/>
          <a:p>
            <a:pPr marL="0" indent="0">
              <a:lnSpc>
                <a:spcPts val="4500"/>
              </a:lnSpc>
              <a:buNone/>
            </a:pPr>
            <a:r>
              <a:rPr lang="en-US" sz="3600" dirty="0">
                <a:solidFill>
                  <a:srgbClr val="FAEBEB"/>
                </a:solidFill>
                <a:latin typeface="Dela Gothic One" pitchFamily="34" charset="0"/>
                <a:ea typeface="Dela Gothic One" pitchFamily="34" charset="-122"/>
                <a:cs typeface="Dela Gothic One" pitchFamily="34" charset="-120"/>
              </a:rPr>
              <a:t>Advanced Posture Detection: Improve Your Form, Prevent Injuries</a:t>
            </a:r>
            <a:endParaRPr lang="en-US" sz="3600" dirty="0"/>
          </a:p>
        </p:txBody>
      </p:sp>
      <p:pic>
        <p:nvPicPr>
          <p:cNvPr id="4" name="Image 1" descr="preencoded.png"/>
          <p:cNvPicPr>
            <a:picLocks noChangeAspect="1"/>
          </p:cNvPicPr>
          <p:nvPr/>
        </p:nvPicPr>
        <p:blipFill>
          <a:blip r:embed="rId4"/>
          <a:stretch>
            <a:fillRect/>
          </a:stretch>
        </p:blipFill>
        <p:spPr>
          <a:xfrm>
            <a:off x="6096476" y="2692718"/>
            <a:ext cx="871538" cy="1576268"/>
          </a:xfrm>
          <a:prstGeom prst="rect">
            <a:avLst/>
          </a:prstGeom>
        </p:spPr>
      </p:pic>
      <p:sp>
        <p:nvSpPr>
          <p:cNvPr id="5" name="Text 1"/>
          <p:cNvSpPr/>
          <p:nvPr/>
        </p:nvSpPr>
        <p:spPr>
          <a:xfrm>
            <a:off x="7229475" y="2867025"/>
            <a:ext cx="2743795" cy="286583"/>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Real-time Feedback</a:t>
            </a:r>
            <a:endParaRPr lang="en-US" sz="1800" dirty="0"/>
          </a:p>
        </p:txBody>
      </p:sp>
      <p:sp>
        <p:nvSpPr>
          <p:cNvPr id="6" name="Text 2"/>
          <p:cNvSpPr/>
          <p:nvPr/>
        </p:nvSpPr>
        <p:spPr>
          <a:xfrm>
            <a:off x="7229475" y="3258145"/>
            <a:ext cx="6790849" cy="836533"/>
          </a:xfrm>
          <a:prstGeom prst="rect">
            <a:avLst/>
          </a:prstGeom>
          <a:noFill/>
          <a:ln/>
        </p:spPr>
        <p:txBody>
          <a:bodyPr wrap="squar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Our advanced posture detection technology provides real-time feedback on your form during workouts. It analyzes your movements and identifies any imbalances or errors that could lead to injury.</a:t>
            </a:r>
            <a:endParaRPr lang="en-US" sz="1350" dirty="0"/>
          </a:p>
        </p:txBody>
      </p:sp>
      <p:pic>
        <p:nvPicPr>
          <p:cNvPr id="7" name="Image 2" descr="preencoded.png"/>
          <p:cNvPicPr>
            <a:picLocks noChangeAspect="1"/>
          </p:cNvPicPr>
          <p:nvPr/>
        </p:nvPicPr>
        <p:blipFill>
          <a:blip r:embed="rId5"/>
          <a:stretch>
            <a:fillRect/>
          </a:stretch>
        </p:blipFill>
        <p:spPr>
          <a:xfrm>
            <a:off x="6096476" y="4268986"/>
            <a:ext cx="871538" cy="1394460"/>
          </a:xfrm>
          <a:prstGeom prst="rect">
            <a:avLst/>
          </a:prstGeom>
        </p:spPr>
      </p:pic>
      <p:sp>
        <p:nvSpPr>
          <p:cNvPr id="8" name="Text 3"/>
          <p:cNvSpPr/>
          <p:nvPr/>
        </p:nvSpPr>
        <p:spPr>
          <a:xfrm>
            <a:off x="7229475" y="4443293"/>
            <a:ext cx="5436275" cy="286583"/>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More Features for Your Fitness Journey</a:t>
            </a:r>
            <a:endParaRPr lang="en-US" sz="1800" dirty="0"/>
          </a:p>
        </p:txBody>
      </p:sp>
      <p:sp>
        <p:nvSpPr>
          <p:cNvPr id="9" name="Text 4"/>
          <p:cNvSpPr/>
          <p:nvPr/>
        </p:nvSpPr>
        <p:spPr>
          <a:xfrm>
            <a:off x="7229475" y="4834414"/>
            <a:ext cx="6790849" cy="557689"/>
          </a:xfrm>
          <a:prstGeom prst="rect">
            <a:avLst/>
          </a:prstGeom>
          <a:noFill/>
          <a:ln/>
        </p:spPr>
        <p:txBody>
          <a:bodyPr wrap="squar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FitSense goes beyond generic workouts - our posture analysis technology provides you with customized Droid cam feature and also a video upload feature.</a:t>
            </a:r>
            <a:endParaRPr lang="en-US" sz="1350" dirty="0"/>
          </a:p>
        </p:txBody>
      </p:sp>
      <p:pic>
        <p:nvPicPr>
          <p:cNvPr id="10" name="Image 3" descr="preencoded.png"/>
          <p:cNvPicPr>
            <a:picLocks noChangeAspect="1"/>
          </p:cNvPicPr>
          <p:nvPr/>
        </p:nvPicPr>
        <p:blipFill>
          <a:blip r:embed="rId6"/>
          <a:stretch>
            <a:fillRect/>
          </a:stretch>
        </p:blipFill>
        <p:spPr>
          <a:xfrm>
            <a:off x="6096476" y="5663446"/>
            <a:ext cx="871538" cy="1855113"/>
          </a:xfrm>
          <a:prstGeom prst="rect">
            <a:avLst/>
          </a:prstGeom>
        </p:spPr>
      </p:pic>
      <p:sp>
        <p:nvSpPr>
          <p:cNvPr id="11" name="Text 5"/>
          <p:cNvSpPr/>
          <p:nvPr/>
        </p:nvSpPr>
        <p:spPr>
          <a:xfrm>
            <a:off x="7229475" y="5837753"/>
            <a:ext cx="2348865" cy="286583"/>
          </a:xfrm>
          <a:prstGeom prst="rect">
            <a:avLst/>
          </a:prstGeom>
          <a:noFill/>
          <a:ln/>
        </p:spPr>
        <p:txBody>
          <a:bodyPr wrap="none" lIns="0" tIns="0" rIns="0" bIns="0" rtlCol="0" anchor="t"/>
          <a:lstStyle/>
          <a:p>
            <a:pPr marL="0" indent="0" algn="l">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Injury Prevention</a:t>
            </a:r>
            <a:endParaRPr lang="en-US" sz="1800" dirty="0"/>
          </a:p>
        </p:txBody>
      </p:sp>
      <p:sp>
        <p:nvSpPr>
          <p:cNvPr id="12" name="Text 6"/>
          <p:cNvSpPr/>
          <p:nvPr/>
        </p:nvSpPr>
        <p:spPr>
          <a:xfrm>
            <a:off x="7229475" y="6228874"/>
            <a:ext cx="6790849" cy="1115378"/>
          </a:xfrm>
          <a:prstGeom prst="rect">
            <a:avLst/>
          </a:prstGeom>
          <a:noFill/>
          <a:ln/>
        </p:spPr>
        <p:txBody>
          <a:bodyPr wrap="square" lIns="0" tIns="0" rIns="0" bIns="0" rtlCol="0" anchor="t"/>
          <a:lstStyle/>
          <a:p>
            <a:pPr marL="0" indent="0" algn="l">
              <a:lnSpc>
                <a:spcPts val="2150"/>
              </a:lnSpc>
              <a:buNone/>
            </a:pPr>
            <a:r>
              <a:rPr lang="en-US" sz="1350" dirty="0">
                <a:solidFill>
                  <a:srgbClr val="FFE5E5"/>
                </a:solidFill>
                <a:latin typeface="DM Sans" pitchFamily="34" charset="0"/>
                <a:ea typeface="DM Sans" pitchFamily="34" charset="-122"/>
                <a:cs typeface="DM Sans" pitchFamily="34" charset="-120"/>
              </a:rPr>
              <a:t>By identifying and correcting poor posture, our technology helps prevent injuries related to improper form and overuse. It promotes a safer and more effective workout experience, allowing you to reach your goals without compromising your health.</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758309" y="2270760"/>
            <a:ext cx="94561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Future Expansion: Elevate Your FitSense Experience</a:t>
            </a:r>
            <a:endParaRPr lang="en-US" sz="4450" dirty="0"/>
          </a:p>
        </p:txBody>
      </p:sp>
      <p:pic>
        <p:nvPicPr>
          <p:cNvPr id="4" name="Image 1" descr="preencoded.png"/>
          <p:cNvPicPr>
            <a:picLocks noChangeAspect="1"/>
          </p:cNvPicPr>
          <p:nvPr/>
        </p:nvPicPr>
        <p:blipFill>
          <a:blip r:embed="rId4"/>
          <a:stretch>
            <a:fillRect/>
          </a:stretch>
        </p:blipFill>
        <p:spPr>
          <a:xfrm>
            <a:off x="758309" y="4021098"/>
            <a:ext cx="541615" cy="541615"/>
          </a:xfrm>
          <a:prstGeom prst="rect">
            <a:avLst/>
          </a:prstGeom>
        </p:spPr>
      </p:pic>
      <p:sp>
        <p:nvSpPr>
          <p:cNvPr id="5" name="Text 1"/>
          <p:cNvSpPr/>
          <p:nvPr/>
        </p:nvSpPr>
        <p:spPr>
          <a:xfrm>
            <a:off x="758309" y="4779288"/>
            <a:ext cx="329910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Enhanced Features</a:t>
            </a:r>
            <a:endParaRPr lang="en-US" sz="2200" dirty="0"/>
          </a:p>
        </p:txBody>
      </p:sp>
      <p:sp>
        <p:nvSpPr>
          <p:cNvPr id="6" name="Text 2"/>
          <p:cNvSpPr/>
          <p:nvPr/>
        </p:nvSpPr>
        <p:spPr>
          <a:xfrm>
            <a:off x="758309" y="5265420"/>
            <a:ext cx="9456182"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Unlock the potential of FitSense with upcoming additions like a secure login system, advanced chatbot integration, and expanded exercise options for posture detection.</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15909" y="3758446"/>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Thank You </a:t>
            </a:r>
            <a:endParaRPr lang="en-US" sz="4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TotalTime>
  <Words>543</Words>
  <Application>Microsoft Office PowerPoint</Application>
  <PresentationFormat>Custom</PresentationFormat>
  <Paragraphs>37</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DM Sans</vt:lpstr>
      <vt:lpstr>Arial</vt:lpstr>
      <vt:lpstr>Dela Gothic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gaurav singh</cp:lastModifiedBy>
  <cp:revision>2</cp:revision>
  <dcterms:created xsi:type="dcterms:W3CDTF">2024-09-02T22:51:11Z</dcterms:created>
  <dcterms:modified xsi:type="dcterms:W3CDTF">2024-09-03T00:25:11Z</dcterms:modified>
</cp:coreProperties>
</file>